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3" r:id="rId3"/>
    <p:sldId id="264" r:id="rId4"/>
    <p:sldId id="265" r:id="rId5"/>
    <p:sldId id="266" r:id="rId6"/>
    <p:sldId id="267" r:id="rId7"/>
    <p:sldId id="268" r:id="rId8"/>
    <p:sldId id="269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9C10D4E-E9C1-F5F3-DBD4-02CF6C68714E}" v="57" dt="2025-06-15T18:24:02.2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166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920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95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320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5585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90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084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20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769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3883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888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EB3054-B75A-4BD7-8B3E-8DC0F614FAF3}" type="datetimeFigureOut">
              <a:rPr lang="de-DE" smtClean="0"/>
              <a:t>15.06.2025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472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B9812-1258-F3F0-A76B-139239797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E197D6-B770-4377-65B8-2C927ED259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-10249"/>
            <a:ext cx="12191253" cy="6869043"/>
          </a:xfrm>
        </p:spPr>
      </p:pic>
    </p:spTree>
    <p:extLst>
      <p:ext uri="{BB962C8B-B14F-4D97-AF65-F5344CB8AC3E}">
        <p14:creationId xmlns:p14="http://schemas.microsoft.com/office/powerpoint/2010/main" val="1186551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F3422-177C-43AA-193C-F72D90130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A178E-4042-2384-9C6B-7CCE31DDFF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Opening">
            <a:hlinkClick r:id="" action="ppaction://media"/>
            <a:extLst>
              <a:ext uri="{FF2B5EF4-FFF2-40B4-BE49-F238E27FC236}">
                <a16:creationId xmlns:a16="http://schemas.microsoft.com/office/drawing/2014/main" id="{CCFD7CF2-5AEB-D5B9-184C-F6C4DEB8C8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827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E60FB-D5BC-CE88-E734-B04D63E7E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85E105-281E-1D8C-ED20-B66E858AB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FirstLaw">
            <a:hlinkClick r:id="" action="ppaction://media"/>
            <a:extLst>
              <a:ext uri="{FF2B5EF4-FFF2-40B4-BE49-F238E27FC236}">
                <a16:creationId xmlns:a16="http://schemas.microsoft.com/office/drawing/2014/main" id="{E637AF8B-CB62-1018-9956-A88C489C78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178" y="-4119"/>
            <a:ext cx="12204356" cy="6876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40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44C42-F393-3AF5-9D43-61B4CAB63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29A8D-D959-9299-3DC7-246E569E0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FirstLawExplanaition">
            <a:hlinkClick r:id="" action="ppaction://media"/>
            <a:extLst>
              <a:ext uri="{FF2B5EF4-FFF2-40B4-BE49-F238E27FC236}">
                <a16:creationId xmlns:a16="http://schemas.microsoft.com/office/drawing/2014/main" id="{65CA6B16-2C04-B448-D7C7-C15F19473D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178" y="-4119"/>
            <a:ext cx="12204356" cy="6876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565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88DA8-D019-3914-A6C3-7F72E54A3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965A7-A836-4F95-E5F8-68984B0FD7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econdLaw">
            <a:hlinkClick r:id="" action="ppaction://media"/>
            <a:extLst>
              <a:ext uri="{FF2B5EF4-FFF2-40B4-BE49-F238E27FC236}">
                <a16:creationId xmlns:a16="http://schemas.microsoft.com/office/drawing/2014/main" id="{699C00B3-B892-4084-E05C-DA56F0ABD0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178" y="-4119"/>
            <a:ext cx="12204356" cy="6876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66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26B16-2145-71D4-95B9-2EC04FA01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A89AC-24A4-985C-714A-72670C9D9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econdLawExplanaition">
            <a:hlinkClick r:id="" action="ppaction://media"/>
            <a:extLst>
              <a:ext uri="{FF2B5EF4-FFF2-40B4-BE49-F238E27FC236}">
                <a16:creationId xmlns:a16="http://schemas.microsoft.com/office/drawing/2014/main" id="{0346D0FF-2F98-386C-321E-8487378076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95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779A0-66DD-6F15-EBAD-EF3794902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C51E9-9056-B282-2E5C-B255970B0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ThirdLaw">
            <a:hlinkClick r:id="" action="ppaction://media"/>
            <a:extLst>
              <a:ext uri="{FF2B5EF4-FFF2-40B4-BE49-F238E27FC236}">
                <a16:creationId xmlns:a16="http://schemas.microsoft.com/office/drawing/2014/main" id="{844AC285-35CA-045E-CC2B-9AE58098CE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985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81791-7072-48F0-5BC9-2FF260A8F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3E9F4-7DD4-06A8-8966-4ADE5F7AF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ThirdLawExplanaition">
            <a:hlinkClick r:id="" action="ppaction://media"/>
            <a:extLst>
              <a:ext uri="{FF2B5EF4-FFF2-40B4-BE49-F238E27FC236}">
                <a16:creationId xmlns:a16="http://schemas.microsoft.com/office/drawing/2014/main" id="{10BD6B76-6658-F750-AB05-F9EAF61800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493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ariss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Larissa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Larissa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65</cp:revision>
  <dcterms:created xsi:type="dcterms:W3CDTF">2025-06-12T19:14:29Z</dcterms:created>
  <dcterms:modified xsi:type="dcterms:W3CDTF">2025-06-15T18:25:25Z</dcterms:modified>
</cp:coreProperties>
</file>

<file path=docProps/thumbnail.jpeg>
</file>